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79" r:id="rId5"/>
    <p:sldId id="287" r:id="rId6"/>
    <p:sldId id="283" r:id="rId7"/>
    <p:sldId id="288" r:id="rId8"/>
    <p:sldId id="285" r:id="rId9"/>
    <p:sldId id="269" r:id="rId10"/>
    <p:sldId id="270" r:id="rId11"/>
    <p:sldId id="277" r:id="rId12"/>
    <p:sldId id="286" r:id="rId13"/>
    <p:sldId id="28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6/18/2019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youtube.com/playlist?list=PLLKI4jlvx_96sw_FFic9ybQ-3g0RO2cb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alisbury_matt" TargetMode="External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Hannah.Waddington@sandersonplc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18/06/2019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208C1E-9A67-B14D-870D-40DBE8411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613" y="3211343"/>
            <a:ext cx="3551407" cy="256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PSDAYUK – </a:t>
            </a:r>
            <a:r>
              <a:rPr lang="en-GB" strike="sngStrike" dirty="0"/>
              <a:t>30</a:t>
            </a:r>
            <a:r>
              <a:rPr lang="en-GB" strike="sngStrike" baseline="30000" dirty="0"/>
              <a:t>th</a:t>
            </a:r>
            <a:r>
              <a:rPr lang="en-GB" strike="sngStrike" dirty="0"/>
              <a:t> September 5</a:t>
            </a:r>
            <a:r>
              <a:rPr lang="en-GB" strike="sngStrike" baseline="30000" dirty="0"/>
              <a:t>th</a:t>
            </a:r>
            <a:r>
              <a:rPr lang="en-GB" strike="sngStrike" dirty="0"/>
              <a:t> October</a:t>
            </a:r>
            <a:r>
              <a:rPr lang="en-GB" dirty="0"/>
              <a:t>   ??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820070" cy="4483713"/>
          </a:xfrm>
        </p:spPr>
        <p:txBody>
          <a:bodyPr>
            <a:normAutofit/>
          </a:bodyPr>
          <a:lstStyle/>
          <a:p>
            <a:r>
              <a:rPr lang="en-GB" sz="3600" dirty="0"/>
              <a:t>etc Venues – Birmingham</a:t>
            </a:r>
          </a:p>
          <a:p>
            <a:r>
              <a:rPr lang="en-GB" sz="3800" dirty="0"/>
              <a:t>Last year’s sessions available on YouTube: </a:t>
            </a:r>
            <a:r>
              <a:rPr lang="en-GB" sz="4000" dirty="0">
                <a:hlinkClick r:id="rId2"/>
              </a:rPr>
              <a:t>https://www.youtube.com/playlist?list=PLLKI4jlvx_96sw_FFic9ybQ-3g0RO2cbD</a:t>
            </a:r>
            <a:r>
              <a:rPr lang="en-GB" sz="3800" dirty="0"/>
              <a:t> </a:t>
            </a:r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09FB2F-4094-EC47-97DC-492DD4141C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6911" y="2143868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70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lnSpcReduction="10000"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7.15pm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7.30pm - About </a:t>
            </a:r>
            <a:r>
              <a:rPr lang="en-GB" sz="3400" b="1" dirty="0" err="1"/>
              <a:t>sketchnotes</a:t>
            </a:r>
            <a:r>
              <a:rPr lang="en-GB" sz="3400" b="1" dirty="0"/>
              <a:t>- </a:t>
            </a:r>
            <a:r>
              <a:rPr lang="en-GB" sz="3400" b="1" dirty="0">
                <a:hlinkClick r:id="rId3"/>
              </a:rPr>
              <a:t>@</a:t>
            </a:r>
            <a:r>
              <a:rPr lang="en-GB" sz="3400" b="1" dirty="0" err="1">
                <a:hlinkClick r:id="rId3"/>
              </a:rPr>
              <a:t>salisbury_matt</a:t>
            </a:r>
            <a:endParaRPr lang="en-GB" sz="3400" b="1" dirty="0"/>
          </a:p>
          <a:p>
            <a:r>
              <a:rPr lang="en-GB" sz="3400" b="1" dirty="0"/>
              <a:t>8.15pm - Break / Pizza / Refreshments</a:t>
            </a:r>
          </a:p>
          <a:p>
            <a:r>
              <a:rPr lang="en-GB" sz="3400" b="1" dirty="0"/>
              <a:t>8.45pm – Using Ansible and PowerShell together - 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SPONSOR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B5A006-BA68-CA49-8EFA-DC7815CEC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76" y="2059683"/>
            <a:ext cx="10894979" cy="46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SANDERSON – Current Vacancies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BD749C-2D51-4F42-9826-4EC2B289F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Current vacancies with:</a:t>
            </a:r>
          </a:p>
          <a:p>
            <a:pPr lvl="1"/>
            <a:r>
              <a:rPr lang="en-GB" sz="3000" b="1" dirty="0"/>
              <a:t>Kingfisher</a:t>
            </a:r>
          </a:p>
          <a:p>
            <a:pPr lvl="1"/>
            <a:r>
              <a:rPr lang="en-GB" sz="3000" b="1" dirty="0"/>
              <a:t>Carnival</a:t>
            </a:r>
          </a:p>
          <a:p>
            <a:pPr lvl="1"/>
            <a:r>
              <a:rPr lang="en-GB" sz="3000" b="1" dirty="0"/>
              <a:t>Old Mutual</a:t>
            </a:r>
          </a:p>
          <a:p>
            <a:pPr lvl="1"/>
            <a:r>
              <a:rPr lang="en-GB" sz="3000" b="1" dirty="0"/>
              <a:t>Vitality</a:t>
            </a:r>
          </a:p>
          <a:p>
            <a:pPr lvl="1"/>
            <a:endParaRPr lang="en-GB" sz="3000" b="1" dirty="0"/>
          </a:p>
          <a:p>
            <a:r>
              <a:rPr lang="en-GB" sz="3200" b="1" dirty="0"/>
              <a:t>For more info, chat to Hannah or Dan during the break or</a:t>
            </a:r>
          </a:p>
          <a:p>
            <a:pPr lvl="1"/>
            <a:r>
              <a:rPr lang="en-GB" sz="3600">
                <a:hlinkClick r:id="rId3" tooltip="Lucy.Garrett@sandersonplc.com"/>
              </a:rPr>
              <a:t>Hannah.</a:t>
            </a:r>
            <a:r>
              <a:rPr lang="en-GB" sz="3600" dirty="0">
                <a:hlinkClick r:id="rId3" tooltip="Lucy.Garrett@sandersonplc.com"/>
              </a:rPr>
              <a:t>Waddington@sandersonplc.com</a:t>
            </a:r>
            <a:endParaRPr lang="en-GB" sz="3600" b="1" dirty="0"/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41896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 lnSpcReduction="10000"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In 2018 we met every month Jan – Jun and Sep - Nov</a:t>
            </a:r>
          </a:p>
          <a:p>
            <a:pPr lvl="1"/>
            <a:endParaRPr lang="en-GB" sz="3200" b="1" dirty="0"/>
          </a:p>
          <a:p>
            <a:r>
              <a:rPr lang="en-GB" sz="3400" b="1" strike="sngStrike" dirty="0"/>
              <a:t>Tue May 21</a:t>
            </a:r>
            <a:r>
              <a:rPr lang="en-GB" sz="3400" b="1" strike="sngStrike" baseline="30000" dirty="0"/>
              <a:t>st</a:t>
            </a:r>
            <a:r>
              <a:rPr lang="en-GB" sz="3400" b="1" strike="sngStrike" dirty="0"/>
              <a:t>  - Daniel Krebs: Chocolatey &amp; PowerShell: A look under the hood</a:t>
            </a:r>
          </a:p>
          <a:p>
            <a:r>
              <a:rPr lang="en-GB" sz="3400" b="1" dirty="0"/>
              <a:t>Tue Jun 18</a:t>
            </a:r>
            <a:r>
              <a:rPr lang="en-GB" sz="3400" b="1" baseline="30000" dirty="0"/>
              <a:t>th</a:t>
            </a:r>
            <a:endParaRPr lang="en-GB" sz="3400" b="1" dirty="0"/>
          </a:p>
          <a:p>
            <a:pPr lvl="1"/>
            <a:r>
              <a:rPr lang="en-GB" sz="3200" b="1" dirty="0"/>
              <a:t>About </a:t>
            </a:r>
            <a:r>
              <a:rPr lang="en-GB" sz="3200" b="1" dirty="0" err="1"/>
              <a:t>sketchnotes</a:t>
            </a:r>
            <a:r>
              <a:rPr lang="en-GB" sz="3200" b="1" dirty="0"/>
              <a:t> - Matt Penny</a:t>
            </a:r>
          </a:p>
          <a:p>
            <a:pPr lvl="1"/>
            <a:r>
              <a:rPr lang="en-GB" sz="3200" b="1" dirty="0"/>
              <a:t>Ansible and PowerShell – Jonathan Medd</a:t>
            </a:r>
          </a:p>
          <a:p>
            <a:r>
              <a:rPr lang="en-GB" sz="3400" b="1" dirty="0"/>
              <a:t>Will be back after the summer break for Sep, Oct and Nov</a:t>
            </a:r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September – </a:t>
            </a:r>
            <a:r>
              <a:rPr lang="en-GB" dirty="0" err="1"/>
              <a:t>WInOPS</a:t>
            </a:r>
            <a:r>
              <a:rPr lang="en-GB" dirty="0"/>
              <a:t> / DEVOPSDAYS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C52939-00DD-4A45-90E0-EA14676CE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5455" y="1929123"/>
            <a:ext cx="4624155" cy="4928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351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AC740F-D4DD-45CC-8489-579F25E68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740" y="2666078"/>
            <a:ext cx="585787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r>
              <a:rPr lang="en-GB" sz="3400" b="1" dirty="0"/>
              <a:t>Leave your session volunteering details on the cards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7318</TotalTime>
  <Words>261</Words>
  <Application>Microsoft Office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Corbel</vt:lpstr>
      <vt:lpstr>Wingdings</vt:lpstr>
      <vt:lpstr>Banded</vt:lpstr>
      <vt:lpstr>PowerShell User Group</vt:lpstr>
      <vt:lpstr>agenda!</vt:lpstr>
      <vt:lpstr>Welcome and Practicalities</vt:lpstr>
      <vt:lpstr>SPONSOR</vt:lpstr>
      <vt:lpstr>SANDERSON – Current Vacancies</vt:lpstr>
      <vt:lpstr>User Group</vt:lpstr>
      <vt:lpstr>September – WInOPS / DEVOPSDAYS</vt:lpstr>
      <vt:lpstr>Want to present?</vt:lpstr>
      <vt:lpstr>We need!</vt:lpstr>
      <vt:lpstr>Communication</vt:lpstr>
      <vt:lpstr>RSVP Please</vt:lpstr>
      <vt:lpstr>PSDAYUK – 30th September 5th October   ??</vt:lpstr>
      <vt:lpstr>Hurry up and move 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205</cp:revision>
  <dcterms:created xsi:type="dcterms:W3CDTF">2016-10-27T15:24:17Z</dcterms:created>
  <dcterms:modified xsi:type="dcterms:W3CDTF">2019-06-18T09:58:51Z</dcterms:modified>
</cp:coreProperties>
</file>

<file path=docProps/thumbnail.jpeg>
</file>